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93" r:id="rId2"/>
    <p:sldId id="259" r:id="rId3"/>
    <p:sldId id="258" r:id="rId4"/>
    <p:sldId id="260" r:id="rId5"/>
    <p:sldId id="297" r:id="rId6"/>
    <p:sldId id="303" r:id="rId7"/>
    <p:sldId id="299" r:id="rId8"/>
    <p:sldId id="286" r:id="rId9"/>
    <p:sldId id="289" r:id="rId10"/>
    <p:sldId id="301" r:id="rId11"/>
    <p:sldId id="268" r:id="rId12"/>
    <p:sldId id="270" r:id="rId13"/>
    <p:sldId id="287" r:id="rId14"/>
    <p:sldId id="288" r:id="rId15"/>
    <p:sldId id="279" r:id="rId16"/>
    <p:sldId id="281" r:id="rId17"/>
    <p:sldId id="264" r:id="rId18"/>
    <p:sldId id="292" r:id="rId19"/>
    <p:sldId id="267" r:id="rId20"/>
    <p:sldId id="272" r:id="rId21"/>
    <p:sldId id="261" r:id="rId22"/>
    <p:sldId id="262" r:id="rId23"/>
    <p:sldId id="276" r:id="rId24"/>
    <p:sldId id="278" r:id="rId25"/>
    <p:sldId id="284" r:id="rId26"/>
    <p:sldId id="263" r:id="rId27"/>
    <p:sldId id="269" r:id="rId28"/>
    <p:sldId id="273" r:id="rId29"/>
    <p:sldId id="277" r:id="rId30"/>
    <p:sldId id="285" r:id="rId31"/>
    <p:sldId id="294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27786" autoAdjust="0"/>
    <p:restoredTop sz="94660"/>
  </p:normalViewPr>
  <p:slideViewPr>
    <p:cSldViewPr>
      <p:cViewPr>
        <p:scale>
          <a:sx n="75" d="100"/>
          <a:sy n="75" d="100"/>
        </p:scale>
        <p:origin x="-58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EBF421FF-FB1F-438A-8AA9-01A234E26CFF}" type="datetimeFigureOut">
              <a:rPr lang="ru-RU" smtClean="0"/>
              <a:pPr/>
              <a:t>06.04.2022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5B40B274-66EF-40A2-85EA-87DEF17B1AA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Прямоугольник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Прямоугольник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421FF-FB1F-438A-8AA9-01A234E26CFF}" type="datetimeFigureOut">
              <a:rPr lang="ru-RU" smtClean="0"/>
              <a:pPr/>
              <a:t>06.04.2022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0B274-66EF-40A2-85EA-87DEF17B1AA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EBF421FF-FB1F-438A-8AA9-01A234E26CFF}" type="datetimeFigureOut">
              <a:rPr lang="ru-RU" smtClean="0"/>
              <a:pPr/>
              <a:t>06.04.2022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5B40B274-66EF-40A2-85EA-87DEF17B1AA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421FF-FB1F-438A-8AA9-01A234E26CFF}" type="datetimeFigureOut">
              <a:rPr lang="ru-RU" smtClean="0"/>
              <a:pPr/>
              <a:t>06.04.2022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0B274-66EF-40A2-85EA-87DEF17B1AA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421FF-FB1F-438A-8AA9-01A234E26CFF}" type="datetimeFigureOut">
              <a:rPr lang="ru-RU" smtClean="0"/>
              <a:pPr/>
              <a:t>06.04.2022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0B274-66EF-40A2-85EA-87DEF17B1AA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421FF-FB1F-438A-8AA9-01A234E26CFF}" type="datetimeFigureOut">
              <a:rPr lang="ru-RU" smtClean="0"/>
              <a:pPr/>
              <a:t>06.04.2022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0B274-66EF-40A2-85EA-87DEF17B1AA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421FF-FB1F-438A-8AA9-01A234E26CFF}" type="datetimeFigureOut">
              <a:rPr lang="ru-RU" smtClean="0"/>
              <a:pPr/>
              <a:t>06.04.2022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0B274-66EF-40A2-85EA-87DEF17B1AA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421FF-FB1F-438A-8AA9-01A234E26CFF}" type="datetimeFigureOut">
              <a:rPr lang="ru-RU" smtClean="0"/>
              <a:pPr/>
              <a:t>06.04.2022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0B274-66EF-40A2-85EA-87DEF17B1AA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421FF-FB1F-438A-8AA9-01A234E26CFF}" type="datetimeFigureOut">
              <a:rPr lang="ru-RU" smtClean="0"/>
              <a:pPr/>
              <a:t>06.04.2022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0B274-66EF-40A2-85EA-87DEF17B1AA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421FF-FB1F-438A-8AA9-01A234E26CFF}" type="datetimeFigureOut">
              <a:rPr lang="ru-RU" smtClean="0"/>
              <a:pPr/>
              <a:t>06.04.2022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0B274-66EF-40A2-85EA-87DEF17B1AA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421FF-FB1F-438A-8AA9-01A234E26CFF}" type="datetimeFigureOut">
              <a:rPr lang="ru-RU" smtClean="0"/>
              <a:pPr/>
              <a:t>06.04.2022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0B274-66EF-40A2-85EA-87DEF17B1AA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Равнобедренный треугольник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EBF421FF-FB1F-438A-8AA9-01A234E26CFF}" type="datetimeFigureOut">
              <a:rPr lang="ru-RU" smtClean="0"/>
              <a:pPr/>
              <a:t>06.04.2022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40B274-66EF-40A2-85EA-87DEF17B1AA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8" name="Прямая соединительная линия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Прямая соединительная линия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Равнобедренный треугольник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eg"/><Relationship Id="rId3" Type="http://schemas.openxmlformats.org/officeDocument/2006/relationships/image" Target="../media/image53.jpeg"/><Relationship Id="rId7" Type="http://schemas.openxmlformats.org/officeDocument/2006/relationships/image" Target="../media/image5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10" Type="http://schemas.openxmlformats.org/officeDocument/2006/relationships/image" Target="../media/image60.jpeg"/><Relationship Id="rId4" Type="http://schemas.openxmlformats.org/officeDocument/2006/relationships/image" Target="../media/image54.jpeg"/><Relationship Id="rId9" Type="http://schemas.openxmlformats.org/officeDocument/2006/relationships/image" Target="../media/image59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jpeg"/><Relationship Id="rId3" Type="http://schemas.openxmlformats.org/officeDocument/2006/relationships/image" Target="../media/image61.jpeg"/><Relationship Id="rId7" Type="http://schemas.openxmlformats.org/officeDocument/2006/relationships/image" Target="../media/image6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jpeg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jpeg"/><Relationship Id="rId3" Type="http://schemas.openxmlformats.org/officeDocument/2006/relationships/image" Target="../media/image67.jpeg"/><Relationship Id="rId7" Type="http://schemas.openxmlformats.org/officeDocument/2006/relationships/image" Target="../media/image7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jpeg"/><Relationship Id="rId11" Type="http://schemas.openxmlformats.org/officeDocument/2006/relationships/image" Target="../media/image75.jpeg"/><Relationship Id="rId5" Type="http://schemas.openxmlformats.org/officeDocument/2006/relationships/image" Target="../media/image69.jpeg"/><Relationship Id="rId10" Type="http://schemas.openxmlformats.org/officeDocument/2006/relationships/image" Target="../media/image74.jpeg"/><Relationship Id="rId4" Type="http://schemas.openxmlformats.org/officeDocument/2006/relationships/image" Target="../media/image68.jpeg"/><Relationship Id="rId9" Type="http://schemas.openxmlformats.org/officeDocument/2006/relationships/image" Target="../media/image7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7" Type="http://schemas.openxmlformats.org/officeDocument/2006/relationships/image" Target="../media/image8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.jpeg"/><Relationship Id="rId5" Type="http://schemas.openxmlformats.org/officeDocument/2006/relationships/image" Target="../media/image78.jpeg"/><Relationship Id="rId4" Type="http://schemas.openxmlformats.org/officeDocument/2006/relationships/image" Target="../media/image7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4.jpeg"/><Relationship Id="rId5" Type="http://schemas.openxmlformats.org/officeDocument/2006/relationships/image" Target="../media/image83.jpeg"/><Relationship Id="rId4" Type="http://schemas.openxmlformats.org/officeDocument/2006/relationships/image" Target="../media/image8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8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jpeg"/><Relationship Id="rId3" Type="http://schemas.openxmlformats.org/officeDocument/2006/relationships/image" Target="../media/image89.jpeg"/><Relationship Id="rId7" Type="http://schemas.openxmlformats.org/officeDocument/2006/relationships/image" Target="../media/image9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2.jpeg"/><Relationship Id="rId5" Type="http://schemas.openxmlformats.org/officeDocument/2006/relationships/image" Target="../media/image91.jpeg"/><Relationship Id="rId4" Type="http://schemas.openxmlformats.org/officeDocument/2006/relationships/image" Target="../media/image90.jpeg"/><Relationship Id="rId9" Type="http://schemas.openxmlformats.org/officeDocument/2006/relationships/image" Target="../media/image95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9.jpeg"/><Relationship Id="rId5" Type="http://schemas.openxmlformats.org/officeDocument/2006/relationships/image" Target="../media/image98.jpeg"/><Relationship Id="rId4" Type="http://schemas.openxmlformats.org/officeDocument/2006/relationships/image" Target="../media/image9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7" Type="http://schemas.openxmlformats.org/officeDocument/2006/relationships/image" Target="../media/image10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3.jpeg"/><Relationship Id="rId5" Type="http://schemas.openxmlformats.org/officeDocument/2006/relationships/image" Target="../media/image102.jpeg"/><Relationship Id="rId4" Type="http://schemas.openxmlformats.org/officeDocument/2006/relationships/image" Target="../media/image101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jpeg"/><Relationship Id="rId3" Type="http://schemas.openxmlformats.org/officeDocument/2006/relationships/image" Target="../media/image105.jpeg"/><Relationship Id="rId7" Type="http://schemas.openxmlformats.org/officeDocument/2006/relationships/image" Target="../media/image10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8.jpeg"/><Relationship Id="rId5" Type="http://schemas.openxmlformats.org/officeDocument/2006/relationships/image" Target="../media/image107.jpeg"/><Relationship Id="rId4" Type="http://schemas.openxmlformats.org/officeDocument/2006/relationships/image" Target="../media/image106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4.jpeg"/><Relationship Id="rId5" Type="http://schemas.openxmlformats.org/officeDocument/2006/relationships/image" Target="../media/image113.jpeg"/><Relationship Id="rId4" Type="http://schemas.openxmlformats.org/officeDocument/2006/relationships/image" Target="../media/image112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7.jpeg"/><Relationship Id="rId4" Type="http://schemas.openxmlformats.org/officeDocument/2006/relationships/image" Target="../media/image116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3.jpeg"/><Relationship Id="rId3" Type="http://schemas.openxmlformats.org/officeDocument/2006/relationships/image" Target="../media/image118.jpeg"/><Relationship Id="rId7" Type="http://schemas.openxmlformats.org/officeDocument/2006/relationships/image" Target="../media/image12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1.jpeg"/><Relationship Id="rId5" Type="http://schemas.openxmlformats.org/officeDocument/2006/relationships/image" Target="../media/image120.jpeg"/><Relationship Id="rId4" Type="http://schemas.openxmlformats.org/officeDocument/2006/relationships/image" Target="../media/image119.jpeg"/><Relationship Id="rId9" Type="http://schemas.openxmlformats.org/officeDocument/2006/relationships/image" Target="../media/image124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jpeg"/><Relationship Id="rId3" Type="http://schemas.openxmlformats.org/officeDocument/2006/relationships/image" Target="../media/image125.jpeg"/><Relationship Id="rId7" Type="http://schemas.openxmlformats.org/officeDocument/2006/relationships/image" Target="../media/image129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8.jpeg"/><Relationship Id="rId5" Type="http://schemas.openxmlformats.org/officeDocument/2006/relationships/image" Target="../media/image127.jpeg"/><Relationship Id="rId4" Type="http://schemas.openxmlformats.org/officeDocument/2006/relationships/image" Target="../media/image126.jpeg"/><Relationship Id="rId9" Type="http://schemas.openxmlformats.org/officeDocument/2006/relationships/image" Target="../media/image131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https://catherineasquithgallery.com/uploads/posts/2021-02/1613654686_6-p-fon-dlya-prezentatsii-sportivnii-dlya-dete-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355976" y="4919008"/>
            <a:ext cx="47880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+mj-lt"/>
              </a:rPr>
              <a:t>Автор составитель:</a:t>
            </a:r>
          </a:p>
          <a:p>
            <a:pPr algn="ctr"/>
            <a:r>
              <a:rPr lang="ru-RU" sz="2400" b="1" dirty="0" err="1" smtClean="0">
                <a:solidFill>
                  <a:srgbClr val="FF0000"/>
                </a:solidFill>
                <a:latin typeface="+mj-lt"/>
              </a:rPr>
              <a:t>Сундикова</a:t>
            </a:r>
            <a:endParaRPr lang="ru-RU" sz="2400" b="1" dirty="0" smtClean="0">
              <a:solidFill>
                <a:srgbClr val="FF0000"/>
              </a:solidFill>
              <a:latin typeface="+mj-lt"/>
            </a:endParaRPr>
          </a:p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+mj-lt"/>
              </a:rPr>
              <a:t>Татьяна</a:t>
            </a:r>
          </a:p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+mj-lt"/>
              </a:rPr>
              <a:t>Александровна</a:t>
            </a:r>
            <a:endParaRPr lang="ru-RU" sz="24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9552" y="332656"/>
            <a:ext cx="8136904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800" b="1" dirty="0" smtClean="0">
              <a:solidFill>
                <a:srgbClr val="FF0000"/>
              </a:solidFill>
              <a:latin typeface="+mj-lt"/>
            </a:endParaRPr>
          </a:p>
          <a:p>
            <a:pPr algn="ctr"/>
            <a:r>
              <a:rPr lang="ru-RU" sz="5400" b="1" dirty="0" smtClean="0">
                <a:solidFill>
                  <a:srgbClr val="FF0000"/>
                </a:solidFill>
                <a:latin typeface="+mj-lt"/>
              </a:rPr>
              <a:t>МКУ </a:t>
            </a:r>
            <a:r>
              <a:rPr lang="ru-RU" sz="5400" b="1" dirty="0" smtClean="0">
                <a:solidFill>
                  <a:srgbClr val="FF0000"/>
                </a:solidFill>
                <a:latin typeface="+mj-lt"/>
              </a:rPr>
              <a:t>«СРЦН</a:t>
            </a:r>
            <a:r>
              <a:rPr lang="ru-RU" sz="5400" b="1" dirty="0" smtClean="0">
                <a:solidFill>
                  <a:srgbClr val="FF0000"/>
                </a:solidFill>
                <a:latin typeface="+mj-lt"/>
              </a:rPr>
              <a:t>» ПМО</a:t>
            </a:r>
            <a:endParaRPr lang="ru-RU" sz="54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87624" y="548680"/>
            <a:ext cx="68407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60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5537" y="2492896"/>
            <a:ext cx="87484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</a:rPr>
              <a:t>«Россия </a:t>
            </a:r>
            <a:r>
              <a:rPr lang="ru-RU" sz="4400" b="1" dirty="0" smtClean="0">
                <a:solidFill>
                  <a:srgbClr val="FF0000"/>
                </a:solidFill>
              </a:rPr>
              <a:t>–территория здоровья»</a:t>
            </a:r>
            <a:endParaRPr lang="ru-RU" sz="4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4" descr="https://catherineasquithgallery.com/uploads/posts/2021-02/1613627217_6-p-fon-dlya-prezentatsii-po-fizkulture-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-116740"/>
            <a:ext cx="10056622" cy="754624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0" y="1916832"/>
            <a:ext cx="961255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 smtClean="0">
                <a:solidFill>
                  <a:srgbClr val="FF0000"/>
                </a:solidFill>
              </a:rPr>
              <a:t>          «В здоровом теле </a:t>
            </a:r>
          </a:p>
          <a:p>
            <a:r>
              <a:rPr lang="ru-RU" sz="6000" b="1" dirty="0" smtClean="0">
                <a:solidFill>
                  <a:srgbClr val="FF0000"/>
                </a:solidFill>
              </a:rPr>
              <a:t>                        здоровый дух»</a:t>
            </a:r>
            <a:endParaRPr lang="ru-RU" sz="6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s://catherineasquithgallery.com/uploads/posts/2021-02/1613627217_6-p-fon-dlya-prezentatsii-po-fizkulture-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056622" cy="6954539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411760" y="1268760"/>
            <a:ext cx="578647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1.Поиск путей и средств коррекции и устранения истинных мотивов    злоупотребления, а также тех социально- психологических факторов, которые способствуют данному поведения.</a:t>
            </a:r>
          </a:p>
          <a:p>
            <a:endParaRPr lang="ru-RU" sz="2400" b="1" dirty="0" smtClean="0">
              <a:solidFill>
                <a:srgbClr val="FF0000"/>
              </a:solidFill>
            </a:endParaRPr>
          </a:p>
          <a:p>
            <a:r>
              <a:rPr lang="ru-RU" sz="2400" b="1" dirty="0" smtClean="0">
                <a:solidFill>
                  <a:srgbClr val="FF0000"/>
                </a:solidFill>
              </a:rPr>
              <a:t>2. Пропаганда здорового образа жизни, формирование личной ответственности за свое поведение, противостояние употреблению вредных зависимостей. </a:t>
            </a: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786050" y="357166"/>
            <a:ext cx="35719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</a:rPr>
              <a:t>Цели программы</a:t>
            </a:r>
            <a:r>
              <a:rPr lang="ru-RU" sz="2800" b="1" dirty="0" smtClean="0"/>
              <a:t>:</a:t>
            </a: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catherineasquithgallery.com/uploads/posts/2021-02/1613627217_6-p-fon-dlya-prezentatsii-po-fizkulture-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83568" y="1772816"/>
            <a:ext cx="8286808" cy="32778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ЗАДАЧИ:</a:t>
            </a:r>
          </a:p>
          <a:p>
            <a:pPr>
              <a:lnSpc>
                <a:spcPct val="150000"/>
              </a:lnSpc>
            </a:pPr>
            <a:r>
              <a:rPr lang="ru-RU" b="1" dirty="0" smtClean="0">
                <a:solidFill>
                  <a:srgbClr val="FF0000"/>
                </a:solidFill>
              </a:rPr>
              <a:t>                 1.Вовлечь подростков в позитивную деятельность, адекватную их  </a:t>
            </a:r>
          </a:p>
          <a:p>
            <a:pPr>
              <a:lnSpc>
                <a:spcPct val="150000"/>
              </a:lnSpc>
            </a:pPr>
            <a:r>
              <a:rPr lang="ru-RU" b="1" dirty="0" smtClean="0">
                <a:solidFill>
                  <a:srgbClr val="FF0000"/>
                </a:solidFill>
              </a:rPr>
              <a:t>                 интересам, способностям и психическому состоянию.</a:t>
            </a:r>
          </a:p>
          <a:p>
            <a:pPr>
              <a:lnSpc>
                <a:spcPct val="150000"/>
              </a:lnSpc>
            </a:pPr>
            <a:r>
              <a:rPr lang="ru-RU" b="1" dirty="0" smtClean="0">
                <a:solidFill>
                  <a:srgbClr val="FF0000"/>
                </a:solidFill>
              </a:rPr>
              <a:t>                2.Сдерживать вовлечение детей и подростков в употребление табака, </a:t>
            </a:r>
          </a:p>
          <a:p>
            <a:pPr>
              <a:lnSpc>
                <a:spcPct val="150000"/>
              </a:lnSpc>
            </a:pPr>
            <a:r>
              <a:rPr lang="ru-RU" b="1" dirty="0" smtClean="0">
                <a:solidFill>
                  <a:srgbClr val="FF0000"/>
                </a:solidFill>
              </a:rPr>
              <a:t>                алкоголя и наркотических средств путем пропаганды здорового образа </a:t>
            </a:r>
          </a:p>
          <a:p>
            <a:pPr>
              <a:lnSpc>
                <a:spcPct val="150000"/>
              </a:lnSpc>
            </a:pPr>
            <a:r>
              <a:rPr lang="ru-RU" b="1" dirty="0" smtClean="0">
                <a:solidFill>
                  <a:srgbClr val="FF0000"/>
                </a:solidFill>
              </a:rPr>
              <a:t>                жизни.</a:t>
            </a:r>
          </a:p>
          <a:p>
            <a:pPr>
              <a:lnSpc>
                <a:spcPct val="150000"/>
              </a:lnSpc>
            </a:pPr>
            <a:r>
              <a:rPr lang="ru-RU" b="1" dirty="0" smtClean="0">
                <a:solidFill>
                  <a:srgbClr val="FF0000"/>
                </a:solidFill>
              </a:rPr>
              <a:t>                3. Способствовать формированию личной ответственности за свое  </a:t>
            </a:r>
          </a:p>
          <a:p>
            <a:pPr>
              <a:lnSpc>
                <a:spcPct val="150000"/>
              </a:lnSpc>
            </a:pPr>
            <a:r>
              <a:rPr lang="ru-RU" b="1" dirty="0" smtClean="0">
                <a:solidFill>
                  <a:srgbClr val="FF0000"/>
                </a:solidFill>
              </a:rPr>
              <a:t>                   здоровье.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4" descr="https://catherineasquithgallery.com/uploads/posts/2021-02/1613627217_6-p-fon-dlya-prezentatsii-po-fizkulture-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-116740"/>
            <a:ext cx="10056622" cy="7546240"/>
          </a:xfrm>
          <a:prstGeom prst="rect">
            <a:avLst/>
          </a:prstGeom>
          <a:noFill/>
        </p:spPr>
      </p:pic>
      <p:pic>
        <p:nvPicPr>
          <p:cNvPr id="1026" name="Picture 2" descr="C:\Users\User\Desktop\Новая папка\IMG_044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0"/>
            <a:ext cx="2857520" cy="2333612"/>
          </a:xfrm>
          <a:prstGeom prst="rect">
            <a:avLst/>
          </a:prstGeom>
          <a:noFill/>
        </p:spPr>
      </p:pic>
      <p:pic>
        <p:nvPicPr>
          <p:cNvPr id="1027" name="Picture 3" descr="C:\Users\User\Desktop\Новая папка\IMG_044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15140" y="214290"/>
            <a:ext cx="2825699" cy="2119274"/>
          </a:xfrm>
          <a:prstGeom prst="rect">
            <a:avLst/>
          </a:prstGeom>
          <a:noFill/>
        </p:spPr>
      </p:pic>
      <p:pic>
        <p:nvPicPr>
          <p:cNvPr id="1028" name="Picture 4" descr="C:\Users\User\Desktop\Новая папка\IMG_045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86446" y="4286256"/>
            <a:ext cx="3944894" cy="2958671"/>
          </a:xfrm>
          <a:prstGeom prst="rect">
            <a:avLst/>
          </a:prstGeom>
          <a:noFill/>
        </p:spPr>
      </p:pic>
      <p:pic>
        <p:nvPicPr>
          <p:cNvPr id="1029" name="Picture 5" descr="C:\Users\User\Desktop\Новая папка\IMG_3167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7158" y="3738594"/>
            <a:ext cx="4159208" cy="3119406"/>
          </a:xfrm>
          <a:prstGeom prst="rect">
            <a:avLst/>
          </a:prstGeom>
          <a:noFill/>
        </p:spPr>
      </p:pic>
      <p:pic>
        <p:nvPicPr>
          <p:cNvPr id="1030" name="Picture 6" descr="C:\Users\User\Desktop\Новая папка\IMG_20200808_112712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643306" y="1714488"/>
            <a:ext cx="2500330" cy="1966826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3563888" y="0"/>
            <a:ext cx="29523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  В здоровом   </a:t>
            </a:r>
          </a:p>
          <a:p>
            <a:r>
              <a:rPr lang="ru-RU" sz="3200" b="1" dirty="0" smtClean="0">
                <a:solidFill>
                  <a:srgbClr val="FF0000"/>
                </a:solidFill>
              </a:rPr>
              <a:t> </a:t>
            </a:r>
            <a:r>
              <a:rPr lang="ru-RU" sz="3200" b="1" dirty="0" smtClean="0">
                <a:solidFill>
                  <a:srgbClr val="FF0000"/>
                </a:solidFill>
              </a:rPr>
              <a:t>        теле – здоровый дух</a:t>
            </a:r>
            <a:endParaRPr lang="ru-RU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4" descr="https://catherineasquithgallery.com/uploads/posts/2021-02/1613627217_6-p-fon-dlya-prezentatsii-po-fizkulture-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-116740"/>
            <a:ext cx="10056622" cy="7546240"/>
          </a:xfrm>
          <a:prstGeom prst="rect">
            <a:avLst/>
          </a:prstGeom>
          <a:noFill/>
        </p:spPr>
      </p:pic>
      <p:pic>
        <p:nvPicPr>
          <p:cNvPr id="4098" name="Picture 2" descr="C:\Users\User\Desktop\Новая папка\IMG_317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167222"/>
            <a:ext cx="3587704" cy="2690778"/>
          </a:xfrm>
          <a:prstGeom prst="rect">
            <a:avLst/>
          </a:prstGeom>
          <a:noFill/>
        </p:spPr>
      </p:pic>
      <p:pic>
        <p:nvPicPr>
          <p:cNvPr id="1026" name="Picture 2" descr="C:\Users\User\Desktop\IMG_389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3016200" cy="2262150"/>
          </a:xfrm>
          <a:prstGeom prst="rect">
            <a:avLst/>
          </a:prstGeom>
          <a:noFill/>
        </p:spPr>
      </p:pic>
      <p:pic>
        <p:nvPicPr>
          <p:cNvPr id="1027" name="Picture 3" descr="C:\Users\User\Desktop\IMG_20200808_11264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86186" y="0"/>
            <a:ext cx="3357814" cy="2515016"/>
          </a:xfrm>
          <a:prstGeom prst="rect">
            <a:avLst/>
          </a:prstGeom>
          <a:noFill/>
        </p:spPr>
      </p:pic>
      <p:pic>
        <p:nvPicPr>
          <p:cNvPr id="1028" name="Picture 4" descr="C:\Users\User\Desktop\IMG_20201102_10130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15074" y="3857628"/>
            <a:ext cx="3500462" cy="2750404"/>
          </a:xfrm>
          <a:prstGeom prst="rect">
            <a:avLst/>
          </a:prstGeom>
          <a:noFill/>
        </p:spPr>
      </p:pic>
      <p:pic>
        <p:nvPicPr>
          <p:cNvPr id="1029" name="Picture 5" descr="C:\Users\User\Desktop\IMG_20201102_101444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86116" y="1357299"/>
            <a:ext cx="2357454" cy="26432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4" descr="https://catherineasquithgallery.com/uploads/posts/2021-02/1613627217_6-p-fon-dlya-prezentatsii-po-fizkulture-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-116740"/>
            <a:ext cx="10056622" cy="7546240"/>
          </a:xfrm>
          <a:prstGeom prst="rect">
            <a:avLst/>
          </a:prstGeom>
          <a:noFill/>
        </p:spPr>
      </p:pic>
      <p:pic>
        <p:nvPicPr>
          <p:cNvPr id="2051" name="Picture 3" descr="C:\Users\User\Desktop\Новая папка\IMG_20210813_16405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8992" y="928670"/>
            <a:ext cx="2214578" cy="3071834"/>
          </a:xfrm>
          <a:prstGeom prst="rect">
            <a:avLst/>
          </a:prstGeom>
          <a:noFill/>
        </p:spPr>
      </p:pic>
      <p:pic>
        <p:nvPicPr>
          <p:cNvPr id="2052" name="Picture 4" descr="C:\Users\User\Desktop\Новая папка\IMG_20210813_170211 (1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4143380"/>
            <a:ext cx="2714644" cy="2928934"/>
          </a:xfrm>
          <a:prstGeom prst="rect">
            <a:avLst/>
          </a:prstGeom>
          <a:noFill/>
        </p:spPr>
      </p:pic>
      <p:pic>
        <p:nvPicPr>
          <p:cNvPr id="2053" name="Picture 5" descr="C:\Users\User\Desktop\Новая папка\IMG_20210813_16505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43768" y="857232"/>
            <a:ext cx="1714480" cy="2286016"/>
          </a:xfrm>
          <a:prstGeom prst="rect">
            <a:avLst/>
          </a:prstGeom>
          <a:noFill/>
        </p:spPr>
      </p:pic>
      <p:pic>
        <p:nvPicPr>
          <p:cNvPr id="2054" name="Picture 6" descr="C:\Users\User\Desktop\Новая папка\IMG_20200808_11435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4282" y="214290"/>
            <a:ext cx="2357454" cy="2286016"/>
          </a:xfrm>
          <a:prstGeom prst="rect">
            <a:avLst/>
          </a:prstGeom>
          <a:noFill/>
        </p:spPr>
      </p:pic>
      <p:pic>
        <p:nvPicPr>
          <p:cNvPr id="2055" name="Picture 7" descr="C:\Users\User\Desktop\Новая папка\IMG_20201202_11510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15008" y="3500438"/>
            <a:ext cx="4324248" cy="36003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catherineasquithgallery.com/uploads/posts/2021-02/1613654686_6-p-fon-dlya-prezentatsii-sportivnii-dlya-dete-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</p:spPr>
      </p:pic>
      <p:pic>
        <p:nvPicPr>
          <p:cNvPr id="3074" name="Picture 2" descr="C:\Users\User\Desktop\Сундикова\Таня\туберкулез\IMG_037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3429000"/>
            <a:ext cx="4104456" cy="3429000"/>
          </a:xfrm>
          <a:prstGeom prst="rect">
            <a:avLst/>
          </a:prstGeom>
          <a:noFill/>
        </p:spPr>
      </p:pic>
      <p:pic>
        <p:nvPicPr>
          <p:cNvPr id="3075" name="Picture 3" descr="C:\Users\User\Desktop\Сундикова\Таня\туберкулез\IMG_037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4876" y="332656"/>
            <a:ext cx="4033587" cy="3565410"/>
          </a:xfrm>
          <a:prstGeom prst="rect">
            <a:avLst/>
          </a:prstGeom>
          <a:noFill/>
        </p:spPr>
      </p:pic>
      <p:pic>
        <p:nvPicPr>
          <p:cNvPr id="3076" name="Picture 4" descr="C:\Users\User\Desktop\Сундикова\Таня\ВИЧ СПИД май 2019\IMG_097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5576" y="548680"/>
            <a:ext cx="2625759" cy="2380254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4929190" y="5072074"/>
            <a:ext cx="42148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</a:rPr>
              <a:t>ВИЧ и СПИД</a:t>
            </a:r>
            <a:endParaRPr lang="ru-RU" sz="4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s://catherineasquithgallery.com/uploads/posts/2021-02/1613654686_6-p-fon-dlya-prezentatsii-sportivnii-dlya-dete-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575" y="0"/>
            <a:ext cx="8988425" cy="6858001"/>
          </a:xfrm>
          <a:prstGeom prst="rect">
            <a:avLst/>
          </a:prstGeom>
          <a:noFill/>
        </p:spPr>
      </p:pic>
      <p:pic>
        <p:nvPicPr>
          <p:cNvPr id="5122" name="Picture 2" descr="C:\Users\User\Desktop\Сундикова\Таня\туберкулез\IMG_037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3718865" cy="2789238"/>
          </a:xfrm>
          <a:prstGeom prst="rect">
            <a:avLst/>
          </a:prstGeom>
          <a:noFill/>
        </p:spPr>
      </p:pic>
      <p:pic>
        <p:nvPicPr>
          <p:cNvPr id="5123" name="Picture 3" descr="C:\Users\User\Desktop\Сундикова\Таня\туберкулез\IMG_037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127" y="4000504"/>
            <a:ext cx="3809873" cy="2857496"/>
          </a:xfrm>
          <a:prstGeom prst="rect">
            <a:avLst/>
          </a:prstGeom>
          <a:noFill/>
        </p:spPr>
      </p:pic>
      <p:pic>
        <p:nvPicPr>
          <p:cNvPr id="5" name="Picture 2" descr="C:\Users\User\Desktop\Сундикова\Таня\туберкулез\IMG_037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361775" cy="2789238"/>
          </a:xfrm>
          <a:prstGeom prst="rect">
            <a:avLst/>
          </a:prstGeom>
          <a:noFill/>
        </p:spPr>
      </p:pic>
      <p:pic>
        <p:nvPicPr>
          <p:cNvPr id="4099" name="Picture 3" descr="C:\Users\User\Desktop\Сундикова\Таня\ВИЧ СПИД май 2019\IMG_097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86348" y="0"/>
            <a:ext cx="3857652" cy="2532045"/>
          </a:xfrm>
          <a:prstGeom prst="rect">
            <a:avLst/>
          </a:prstGeom>
          <a:noFill/>
        </p:spPr>
      </p:pic>
      <p:pic>
        <p:nvPicPr>
          <p:cNvPr id="4100" name="Picture 4" descr="C:\Users\User\Desktop\Сундикова\Таня\ВИЧ СПИД май 2019\IMG_097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4143380"/>
            <a:ext cx="3941471" cy="271462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357290" y="2928934"/>
            <a:ext cx="62865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</a:rPr>
              <a:t>«БЕЛАЯ РОМАШКА»</a:t>
            </a:r>
            <a:endParaRPr lang="ru-RU" sz="4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4" descr="https://catherineasquithgallery.com/uploads/posts/2021-02/1613627217_6-p-fon-dlya-prezentatsii-po-fizkulture-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-116740"/>
            <a:ext cx="10056622" cy="7546240"/>
          </a:xfrm>
          <a:prstGeom prst="rect">
            <a:avLst/>
          </a:prstGeom>
          <a:noFill/>
        </p:spPr>
      </p:pic>
      <p:pic>
        <p:nvPicPr>
          <p:cNvPr id="3074" name="Picture 2" descr="C:\Users\User\Desktop\Новая папка\IMG_20210106_17474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57290" y="642918"/>
            <a:ext cx="4143372" cy="3107529"/>
          </a:xfrm>
          <a:prstGeom prst="rect">
            <a:avLst/>
          </a:prstGeom>
          <a:noFill/>
        </p:spPr>
      </p:pic>
      <p:pic>
        <p:nvPicPr>
          <p:cNvPr id="3075" name="Picture 3" descr="C:\Users\User\Desktop\Новая папка\IMG_20210106_17305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29322" y="5107768"/>
            <a:ext cx="3609868" cy="1750232"/>
          </a:xfrm>
          <a:prstGeom prst="rect">
            <a:avLst/>
          </a:prstGeom>
          <a:noFill/>
        </p:spPr>
      </p:pic>
      <p:pic>
        <p:nvPicPr>
          <p:cNvPr id="3076" name="Picture 4" descr="C:\Users\User\Desktop\Новая папка\IMG_20210110_16292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72198" y="500042"/>
            <a:ext cx="2528806" cy="3371742"/>
          </a:xfrm>
          <a:prstGeom prst="rect">
            <a:avLst/>
          </a:prstGeom>
          <a:noFill/>
        </p:spPr>
      </p:pic>
      <p:pic>
        <p:nvPicPr>
          <p:cNvPr id="3078" name="Picture 6" descr="F:\Новая папка (3)\20220105_120619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000232" y="4214818"/>
            <a:ext cx="2857387" cy="21430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s://catherineasquithgallery.com/uploads/posts/2021-02/1613516022_5-p-fon-dlya-prezentatsii-na-sportivnuyu-temu-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pic>
        <p:nvPicPr>
          <p:cNvPr id="23555" name="Picture 3" descr="C:\Users\User\Desktop\Сундикова\IMG_20200619_16272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933056"/>
            <a:ext cx="3087224" cy="2571744"/>
          </a:xfrm>
          <a:prstGeom prst="rect">
            <a:avLst/>
          </a:prstGeom>
          <a:noFill/>
        </p:spPr>
      </p:pic>
      <p:pic>
        <p:nvPicPr>
          <p:cNvPr id="23556" name="Picture 4" descr="C:\Users\User\Desktop\Сундикова\IMG_20200724_11545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15074" y="3929066"/>
            <a:ext cx="2928926" cy="2714644"/>
          </a:xfrm>
          <a:prstGeom prst="rect">
            <a:avLst/>
          </a:prstGeom>
          <a:noFill/>
        </p:spPr>
      </p:pic>
      <p:pic>
        <p:nvPicPr>
          <p:cNvPr id="23557" name="Picture 5" descr="C:\Users\User\Desktop\Сундикова\IMG_20191202_16173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4282" y="1"/>
            <a:ext cx="2993560" cy="2500306"/>
          </a:xfrm>
          <a:prstGeom prst="rect">
            <a:avLst/>
          </a:prstGeom>
          <a:noFill/>
        </p:spPr>
      </p:pic>
      <p:pic>
        <p:nvPicPr>
          <p:cNvPr id="23559" name="Picture 7" descr="C:\Users\User\Desktop\IMG-20211127-WA001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86117" y="0"/>
            <a:ext cx="2643206" cy="2500306"/>
          </a:xfrm>
          <a:prstGeom prst="rect">
            <a:avLst/>
          </a:prstGeom>
          <a:noFill/>
        </p:spPr>
      </p:pic>
      <p:pic>
        <p:nvPicPr>
          <p:cNvPr id="23560" name="Picture 8" descr="C:\Users\User\Desktop\Сундикова\IMG_20191202_161019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810259" y="0"/>
            <a:ext cx="3333741" cy="2500306"/>
          </a:xfrm>
          <a:prstGeom prst="rect">
            <a:avLst/>
          </a:prstGeom>
          <a:noFill/>
        </p:spPr>
      </p:pic>
      <p:pic>
        <p:nvPicPr>
          <p:cNvPr id="23561" name="Picture 9" descr="C:\Users\User\Desktop\Сундикова\IMG_20191202_183944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flipH="1">
            <a:off x="3203848" y="3933056"/>
            <a:ext cx="2809756" cy="25716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s://catherineasquithgallery.com/uploads/posts/2021-02/1613516022_5-p-fon-dlya-prezentatsii-na-sportivnuyu-temu-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24092" cy="6858000"/>
          </a:xfrm>
          <a:prstGeom prst="rect">
            <a:avLst/>
          </a:prstGeom>
          <a:noFill/>
        </p:spPr>
      </p:pic>
      <p:pic>
        <p:nvPicPr>
          <p:cNvPr id="25603" name="Picture 3" descr="C:\Users\User\Desktop\Сундикова\IMG_20210311_17482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3071810"/>
            <a:ext cx="2500298" cy="3333731"/>
          </a:xfrm>
          <a:prstGeom prst="rect">
            <a:avLst/>
          </a:prstGeom>
          <a:noFill/>
        </p:spPr>
      </p:pic>
      <p:pic>
        <p:nvPicPr>
          <p:cNvPr id="25604" name="Picture 4" descr="C:\Users\User\Desktop\Сундикова\IMG_20210311_18054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57950" y="214290"/>
            <a:ext cx="2428820" cy="2440497"/>
          </a:xfrm>
          <a:prstGeom prst="rect">
            <a:avLst/>
          </a:prstGeom>
          <a:noFill/>
        </p:spPr>
      </p:pic>
      <p:pic>
        <p:nvPicPr>
          <p:cNvPr id="25605" name="Picture 5" descr="C:\Users\User\Desktop\Сундикова\IMG_20210311_17253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flipH="1">
            <a:off x="3500430" y="1357298"/>
            <a:ext cx="2357454" cy="3143273"/>
          </a:xfrm>
          <a:prstGeom prst="rect">
            <a:avLst/>
          </a:prstGeom>
          <a:noFill/>
        </p:spPr>
      </p:pic>
      <p:pic>
        <p:nvPicPr>
          <p:cNvPr id="25606" name="Picture 6" descr="C:\Users\User\Desktop\Сундикова\IMG_20210311_17473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10800000" flipV="1">
            <a:off x="0" y="0"/>
            <a:ext cx="3047883" cy="2571768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6000760" y="3786190"/>
            <a:ext cx="29579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Скажи «НЕТ»</a:t>
            </a:r>
            <a:endParaRPr lang="ru-RU" sz="3600" b="1" dirty="0">
              <a:solidFill>
                <a:srgbClr val="FF0000"/>
              </a:solidFill>
            </a:endParaRPr>
          </a:p>
        </p:txBody>
      </p:sp>
      <p:pic>
        <p:nvPicPr>
          <p:cNvPr id="6146" name="Picture 2" descr="C:\Users\User\Desktop\Сундикова\Таня\наркотики июнь 2019\IMG_1444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00760" y="4500570"/>
            <a:ext cx="3143240" cy="23574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catherineasquithgallery.com/uploads/posts/2021-02/1613654686_6-p-fon-dlya-prezentatsii-sportivnii-dlya-dete-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7999"/>
          </a:xfrm>
          <a:prstGeom prst="rect">
            <a:avLst/>
          </a:prstGeom>
          <a:noFill/>
        </p:spPr>
      </p:pic>
      <p:pic>
        <p:nvPicPr>
          <p:cNvPr id="5122" name="Picture 2" descr="C:\Users\User\Desktop\Сундикова\Таня\снюс\IMG-20191125-WA000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857488" cy="2143116"/>
          </a:xfrm>
          <a:prstGeom prst="rect">
            <a:avLst/>
          </a:prstGeom>
          <a:noFill/>
        </p:spPr>
      </p:pic>
      <p:pic>
        <p:nvPicPr>
          <p:cNvPr id="5123" name="Picture 3" descr="C:\Users\User\Desktop\Сундикова\Таня\снюс\IMG-20191125-WA001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5" y="0"/>
            <a:ext cx="3809995" cy="3000372"/>
          </a:xfrm>
          <a:prstGeom prst="rect">
            <a:avLst/>
          </a:prstGeom>
          <a:noFill/>
        </p:spPr>
      </p:pic>
      <p:pic>
        <p:nvPicPr>
          <p:cNvPr id="5124" name="Picture 4" descr="C:\Users\User\Desktop\Сундикова\Таня\наркотики июнь 2019\IMG_144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4000504"/>
            <a:ext cx="3857620" cy="2857496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4286248" y="4643446"/>
            <a:ext cx="38576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  <a:latin typeface="+mj-lt"/>
              </a:rPr>
              <a:t>Осторожно! </a:t>
            </a:r>
            <a:r>
              <a:rPr lang="ru-RU" sz="3600" b="1" dirty="0" err="1" smtClean="0">
                <a:solidFill>
                  <a:srgbClr val="FF0000"/>
                </a:solidFill>
                <a:latin typeface="+mj-lt"/>
              </a:rPr>
              <a:t>Спайсы</a:t>
            </a:r>
            <a:r>
              <a:rPr lang="ru-RU" sz="3600" b="1" dirty="0" smtClean="0">
                <a:solidFill>
                  <a:srgbClr val="FF0000"/>
                </a:solidFill>
                <a:latin typeface="+mj-lt"/>
              </a:rPr>
              <a:t>.</a:t>
            </a:r>
            <a:endParaRPr lang="ru-RU" sz="3600" b="1" dirty="0">
              <a:solidFill>
                <a:srgbClr val="FF0000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catherineasquithgallery.com/uploads/posts/2021-02/1613654686_6-p-fon-dlya-prezentatsii-sportivnii-dlya-dete-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-1" y="0"/>
            <a:ext cx="9143998" cy="6858000"/>
          </a:xfrm>
          <a:prstGeom prst="rect">
            <a:avLst/>
          </a:prstGeom>
          <a:noFill/>
        </p:spPr>
      </p:pic>
      <p:pic>
        <p:nvPicPr>
          <p:cNvPr id="8194" name="Picture 2" descr="C:\Users\User\Desktop\Сундикова\Таня\21 век без наркотиков\IMG-20200317-WA001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5464" y="4071942"/>
            <a:ext cx="3274947" cy="2728908"/>
          </a:xfrm>
          <a:prstGeom prst="rect">
            <a:avLst/>
          </a:prstGeom>
          <a:noFill/>
        </p:spPr>
      </p:pic>
      <p:pic>
        <p:nvPicPr>
          <p:cNvPr id="8195" name="Picture 3" descr="C:\Users\User\Desktop\Сундикова\Таня\21 век без наркотиков\IMG-20200317-WA001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43702" y="0"/>
            <a:ext cx="2254146" cy="1836731"/>
          </a:xfrm>
          <a:prstGeom prst="rect">
            <a:avLst/>
          </a:prstGeom>
          <a:noFill/>
        </p:spPr>
      </p:pic>
      <p:pic>
        <p:nvPicPr>
          <p:cNvPr id="8196" name="Picture 4" descr="C:\Users\User\Desktop\Сундикова\Таня\21 век без наркотиков\IMG-20200317-WA001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2844" y="857232"/>
            <a:ext cx="3001589" cy="2246502"/>
          </a:xfrm>
          <a:prstGeom prst="rect">
            <a:avLst/>
          </a:prstGeom>
          <a:noFill/>
        </p:spPr>
      </p:pic>
      <p:pic>
        <p:nvPicPr>
          <p:cNvPr id="8197" name="Picture 5" descr="C:\Users\User\Desktop\Сундикова\IMG_20200327_084807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72336" y="3429115"/>
            <a:ext cx="2571664" cy="3428885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3214678" y="2214554"/>
            <a:ext cx="485778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solidFill>
                  <a:srgbClr val="FF0000"/>
                </a:solidFill>
              </a:rPr>
              <a:t>Курить или</a:t>
            </a:r>
          </a:p>
          <a:p>
            <a:r>
              <a:rPr lang="ru-RU" sz="5400" b="1" dirty="0" smtClean="0">
                <a:solidFill>
                  <a:srgbClr val="FF0000"/>
                </a:solidFill>
              </a:rPr>
              <a:t> не курить</a:t>
            </a:r>
            <a:endParaRPr lang="ru-RU" sz="5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s://catherineasquithgallery.com/uploads/posts/2021-02/1613654686_6-p-fon-dlya-prezentatsii-sportivnii-dlya-dete-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-2" y="0"/>
            <a:ext cx="9144001" cy="6858000"/>
          </a:xfrm>
          <a:prstGeom prst="rect">
            <a:avLst/>
          </a:prstGeom>
          <a:noFill/>
        </p:spPr>
      </p:pic>
      <p:pic>
        <p:nvPicPr>
          <p:cNvPr id="6146" name="Picture 2" descr="C:\Users\User\Desktop\Сундикова\Таня\против вредн. привычек\IMG_750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452842"/>
            <a:ext cx="4540211" cy="3405158"/>
          </a:xfrm>
          <a:prstGeom prst="rect">
            <a:avLst/>
          </a:prstGeom>
          <a:noFill/>
        </p:spPr>
      </p:pic>
      <p:pic>
        <p:nvPicPr>
          <p:cNvPr id="6147" name="Picture 3" descr="C:\Users\User\Desktop\Сундикова\Таня\против вредн. привычек\IMG_751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61045" y="4095784"/>
            <a:ext cx="3682955" cy="2762216"/>
          </a:xfrm>
          <a:prstGeom prst="rect">
            <a:avLst/>
          </a:prstGeom>
          <a:noFill/>
        </p:spPr>
      </p:pic>
      <p:pic>
        <p:nvPicPr>
          <p:cNvPr id="6148" name="Picture 4" descr="C:\Users\User\Desktop\Сундикова\Таня\против вредн. привычек\IMG_751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13552" y="1785926"/>
            <a:ext cx="2730448" cy="2047836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57158" y="428604"/>
            <a:ext cx="703186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</a:rPr>
              <a:t>Всероссийский день трезвости</a:t>
            </a:r>
            <a:endParaRPr lang="ru-RU" sz="4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catherineasquithgallery.com/uploads/posts/2021-02/1613654686_6-p-fon-dlya-prezentatsii-sportivnii-dlya-dete-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" name="Picture 2" descr="C:\Users\User\AppData\Local\Temp\Rar$DIa0.854\IMG_20201018_10025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572008"/>
            <a:ext cx="2071670" cy="2285992"/>
          </a:xfrm>
          <a:prstGeom prst="rect">
            <a:avLst/>
          </a:prstGeom>
          <a:noFill/>
        </p:spPr>
      </p:pic>
      <p:pic>
        <p:nvPicPr>
          <p:cNvPr id="7171" name="Picture 3" descr="C:\Users\User\AppData\Local\Temp\Rar$DIa0.450\IMG_20201018_10034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72184" y="2762245"/>
            <a:ext cx="3071816" cy="4095755"/>
          </a:xfrm>
          <a:prstGeom prst="rect">
            <a:avLst/>
          </a:prstGeom>
          <a:noFill/>
        </p:spPr>
      </p:pic>
      <p:pic>
        <p:nvPicPr>
          <p:cNvPr id="3" name="Picture 2" descr="C:\Users\User\Desktop\Сундикова\Таня\день семьи 2018\IMG_463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4348" y="2928934"/>
            <a:ext cx="1672911" cy="1714488"/>
          </a:xfrm>
          <a:prstGeom prst="rect">
            <a:avLst/>
          </a:prstGeom>
          <a:noFill/>
        </p:spPr>
      </p:pic>
      <p:pic>
        <p:nvPicPr>
          <p:cNvPr id="4" name="Picture 3" descr="C:\Users\User\Desktop\Сундикова\Таня\день семьи 2018\IMG_4637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048517" y="357166"/>
            <a:ext cx="2095483" cy="1571612"/>
          </a:xfrm>
          <a:prstGeom prst="rect">
            <a:avLst/>
          </a:prstGeom>
          <a:noFill/>
        </p:spPr>
      </p:pic>
      <p:pic>
        <p:nvPicPr>
          <p:cNvPr id="7172" name="Picture 4" descr="C:\Users\User\Desktop\Сундикова\Таня\день семьи 2018\IMG_4645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071802" y="2714620"/>
            <a:ext cx="2436091" cy="1548081"/>
          </a:xfrm>
          <a:prstGeom prst="rect">
            <a:avLst/>
          </a:prstGeom>
          <a:noFill/>
        </p:spPr>
      </p:pic>
      <p:pic>
        <p:nvPicPr>
          <p:cNvPr id="3074" name="Picture 2" descr="C:\Users\User\Desktop\Сундикова\IMG_20190203_094105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357422" y="4786322"/>
            <a:ext cx="2857520" cy="1571612"/>
          </a:xfrm>
          <a:prstGeom prst="rect">
            <a:avLst/>
          </a:prstGeom>
          <a:noFill/>
        </p:spPr>
      </p:pic>
      <p:pic>
        <p:nvPicPr>
          <p:cNvPr id="3075" name="Picture 3" descr="C:\Users\User\Desktop\Сундикова\Таня\агитбригада мы против вредных привычек\IMG_7690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000496" y="285728"/>
            <a:ext cx="1428452" cy="2071702"/>
          </a:xfrm>
          <a:prstGeom prst="rect">
            <a:avLst/>
          </a:prstGeom>
          <a:noFill/>
        </p:spPr>
      </p:pic>
      <p:pic>
        <p:nvPicPr>
          <p:cNvPr id="3076" name="Picture 4" descr="C:\Users\User\Desktop\Сундикова\Таня\агитбригада мы против вредных привычек\IMG_7685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00034" y="285728"/>
            <a:ext cx="2571768" cy="18573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https://catherineasquithgallery.com/uploads/posts/2021-02/1613516022_5-p-fon-dlya-prezentatsii-na-sportivnuyu-temu-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050" name="Picture 2" descr="C:\Users\User\Desktop\Сундикова\IMG_20190620_09162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833796">
            <a:off x="198909" y="251888"/>
            <a:ext cx="2511987" cy="2080846"/>
          </a:xfrm>
          <a:prstGeom prst="rect">
            <a:avLst/>
          </a:prstGeom>
          <a:noFill/>
        </p:spPr>
      </p:pic>
      <p:pic>
        <p:nvPicPr>
          <p:cNvPr id="2051" name="Picture 3" descr="C:\Users\User\Desktop\Сундикова\IMG_20190620_09252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377494">
            <a:off x="6246053" y="364194"/>
            <a:ext cx="2388259" cy="2153870"/>
          </a:xfrm>
          <a:prstGeom prst="rect">
            <a:avLst/>
          </a:prstGeom>
          <a:noFill/>
        </p:spPr>
      </p:pic>
      <p:pic>
        <p:nvPicPr>
          <p:cNvPr id="2052" name="Picture 4" descr="C:\Users\User\Desktop\Сундикова\IMG_20190620_09164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0800000" flipV="1">
            <a:off x="3500430" y="214290"/>
            <a:ext cx="2071702" cy="1553777"/>
          </a:xfrm>
          <a:prstGeom prst="rect">
            <a:avLst/>
          </a:prstGeom>
          <a:noFill/>
        </p:spPr>
      </p:pic>
      <p:pic>
        <p:nvPicPr>
          <p:cNvPr id="2053" name="Picture 5" descr="C:\Users\User\Desktop\Сундикова\IMG_20210425_10592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929322" y="4000504"/>
            <a:ext cx="3214678" cy="2857496"/>
          </a:xfrm>
          <a:prstGeom prst="rect">
            <a:avLst/>
          </a:prstGeom>
          <a:noFill/>
        </p:spPr>
      </p:pic>
      <p:pic>
        <p:nvPicPr>
          <p:cNvPr id="2054" name="Picture 6" descr="C:\Users\User\Desktop\Сундикова\IMG_20210421_162723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4572089"/>
            <a:ext cx="3047881" cy="2285911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1785918" y="3143248"/>
            <a:ext cx="513570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Мы за чистое село</a:t>
            </a:r>
            <a:endParaRPr lang="ru-RU" sz="4800" b="1" dirty="0">
              <a:solidFill>
                <a:srgbClr val="FF0000"/>
              </a:solidFill>
            </a:endParaRPr>
          </a:p>
        </p:txBody>
      </p:sp>
      <p:pic>
        <p:nvPicPr>
          <p:cNvPr id="2056" name="Picture 8" descr="C:\Users\User\Desktop\IMG-20211127-WA0017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357554" y="4929198"/>
            <a:ext cx="2381232" cy="19288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catherineasquithgallery.com/uploads/posts/2021-02/1613654686_6-p-fon-dlya-prezentatsii-sportivnii-dlya-dete-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71480"/>
            <a:ext cx="9144000" cy="6858000"/>
          </a:xfrm>
          <a:prstGeom prst="rect">
            <a:avLst/>
          </a:prstGeom>
          <a:noFill/>
        </p:spPr>
      </p:pic>
      <p:pic>
        <p:nvPicPr>
          <p:cNvPr id="2" name="Picture 2" descr="C:\Users\User\Desktop\Сундикова\Новая папка\IMG_878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381235" cy="1785926"/>
          </a:xfrm>
          <a:prstGeom prst="rect">
            <a:avLst/>
          </a:prstGeom>
          <a:noFill/>
        </p:spPr>
      </p:pic>
      <p:pic>
        <p:nvPicPr>
          <p:cNvPr id="1027" name="Picture 3" descr="C:\Users\User\Desktop\Сундикова\Новая папка\IMG_878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57950" y="214290"/>
            <a:ext cx="2698734" cy="2143140"/>
          </a:xfrm>
          <a:prstGeom prst="rect">
            <a:avLst/>
          </a:prstGeom>
          <a:noFill/>
        </p:spPr>
      </p:pic>
      <p:pic>
        <p:nvPicPr>
          <p:cNvPr id="1028" name="Picture 4" descr="C:\Users\User\AppData\Local\Temp\Rar$DIa0.521\IMG-20211209-WA004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flipH="1">
            <a:off x="5786446" y="5429264"/>
            <a:ext cx="2514351" cy="1738301"/>
          </a:xfrm>
          <a:prstGeom prst="rect">
            <a:avLst/>
          </a:prstGeom>
          <a:noFill/>
        </p:spPr>
      </p:pic>
      <p:pic>
        <p:nvPicPr>
          <p:cNvPr id="1029" name="Picture 5" descr="C:\Users\User\Desktop\Сундикова\Новая папка\IMG_251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71802" y="0"/>
            <a:ext cx="3230514" cy="2422886"/>
          </a:xfrm>
          <a:prstGeom prst="rect">
            <a:avLst/>
          </a:prstGeom>
          <a:noFill/>
        </p:spPr>
      </p:pic>
      <p:pic>
        <p:nvPicPr>
          <p:cNvPr id="1030" name="Picture 6" descr="C:\Users\User\Desktop\Сундикова\IMG_20191012_172110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4286256"/>
            <a:ext cx="2214578" cy="2952771"/>
          </a:xfrm>
          <a:prstGeom prst="rect">
            <a:avLst/>
          </a:prstGeom>
          <a:noFill/>
        </p:spPr>
      </p:pic>
      <p:pic>
        <p:nvPicPr>
          <p:cNvPr id="1031" name="Picture 7" descr="C:\Users\User\Desktop\Сундикова\IMG_20191208_173545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28596" y="2214554"/>
            <a:ext cx="2419234" cy="1814426"/>
          </a:xfrm>
          <a:prstGeom prst="rect">
            <a:avLst/>
          </a:prstGeom>
          <a:noFill/>
        </p:spPr>
      </p:pic>
      <p:pic>
        <p:nvPicPr>
          <p:cNvPr id="1032" name="Picture 8" descr="C:\Users\User\Desktop\Сундикова\IMG_20200309_092858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619864" y="2571744"/>
            <a:ext cx="3524136" cy="2643102"/>
          </a:xfrm>
          <a:prstGeom prst="rect">
            <a:avLst/>
          </a:prstGeom>
          <a:noFill/>
        </p:spPr>
      </p:pic>
      <p:pic>
        <p:nvPicPr>
          <p:cNvPr id="1033" name="Picture 9" descr="C:\Users\User\Desktop\Сундикова\Новая папка\IMG_8789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428860" y="4929198"/>
            <a:ext cx="2928958" cy="2286016"/>
          </a:xfrm>
          <a:prstGeom prst="rect">
            <a:avLst/>
          </a:prstGeom>
          <a:noFill/>
        </p:spPr>
      </p:pic>
      <p:pic>
        <p:nvPicPr>
          <p:cNvPr id="1034" name="Picture 10" descr="C:\Users\User\Desktop\Сундикова\Таня\адресная помощь октябрь 2019\IMG-20191017-WA0005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018205" y="2571745"/>
            <a:ext cx="2053861" cy="21431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s://catherineasquithgallery.com/uploads/posts/2021-02/1613516022_5-p-fon-dlya-prezentatsii-na-sportivnuyu-temu-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-2" y="0"/>
            <a:ext cx="9144001" cy="6858000"/>
          </a:xfrm>
          <a:prstGeom prst="rect">
            <a:avLst/>
          </a:prstGeom>
          <a:noFill/>
        </p:spPr>
      </p:pic>
      <p:pic>
        <p:nvPicPr>
          <p:cNvPr id="22531" name="Picture 3" descr="C:\Users\User\Desktop\Сундикова\IMG_20200521_08572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572008"/>
            <a:ext cx="3047989" cy="2285992"/>
          </a:xfrm>
          <a:prstGeom prst="rect">
            <a:avLst/>
          </a:prstGeom>
          <a:noFill/>
        </p:spPr>
      </p:pic>
      <p:pic>
        <p:nvPicPr>
          <p:cNvPr id="22532" name="Picture 4" descr="C:\Users\User\Desktop\Сундикова\IMG_20200521_08512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5009" y="4286256"/>
            <a:ext cx="3428992" cy="2571744"/>
          </a:xfrm>
          <a:prstGeom prst="rect">
            <a:avLst/>
          </a:prstGeom>
          <a:noFill/>
        </p:spPr>
      </p:pic>
      <p:pic>
        <p:nvPicPr>
          <p:cNvPr id="22533" name="Picture 5" descr="C:\Users\User\Desktop\Сундикова\IMG_20200520_17082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3905246" cy="2928934"/>
          </a:xfrm>
          <a:prstGeom prst="rect">
            <a:avLst/>
          </a:prstGeom>
          <a:noFill/>
        </p:spPr>
      </p:pic>
      <p:pic>
        <p:nvPicPr>
          <p:cNvPr id="22534" name="Picture 6" descr="C:\Users\User\Desktop\Сундикова\IMG_20200521_08532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96006" y="0"/>
            <a:ext cx="3847994" cy="2885996"/>
          </a:xfrm>
          <a:prstGeom prst="rect">
            <a:avLst/>
          </a:prstGeom>
          <a:noFill/>
        </p:spPr>
      </p:pic>
      <p:pic>
        <p:nvPicPr>
          <p:cNvPr id="22535" name="Picture 7" descr="C:\Users\User\Desktop\Сундикова\IMG_20200521_085439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10800000" flipH="1" flipV="1">
            <a:off x="3071802" y="2714620"/>
            <a:ext cx="2643206" cy="30003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s://catherineasquithgallery.com/uploads/posts/2021-02/1613654686_6-p-fon-dlya-prezentatsii-sportivnii-dlya-dete-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pic>
        <p:nvPicPr>
          <p:cNvPr id="16387" name="Picture 3" descr="C:\Users\User\Desktop\Сундикова\Таня\агитбригада окт.2019\IMG_318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068762"/>
            <a:ext cx="3718865" cy="2789238"/>
          </a:xfrm>
          <a:prstGeom prst="rect">
            <a:avLst/>
          </a:prstGeom>
          <a:noFill/>
        </p:spPr>
      </p:pic>
      <p:pic>
        <p:nvPicPr>
          <p:cNvPr id="16388" name="Picture 4" descr="C:\Users\User\Desktop\Сундикова\Таня\агитбригада окт.2019\IMG_318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74493" y="785794"/>
            <a:ext cx="3264877" cy="2322515"/>
          </a:xfrm>
          <a:prstGeom prst="rect">
            <a:avLst/>
          </a:prstGeom>
          <a:noFill/>
        </p:spPr>
      </p:pic>
      <p:pic>
        <p:nvPicPr>
          <p:cNvPr id="16389" name="Picture 5" descr="C:\Users\User\Desktop\Сундикова\Таня\агитбригада окт.2019\IMG_318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2910" y="500042"/>
            <a:ext cx="3333635" cy="2500306"/>
          </a:xfrm>
          <a:prstGeom prst="rect">
            <a:avLst/>
          </a:prstGeom>
          <a:noFill/>
        </p:spPr>
      </p:pic>
      <p:pic>
        <p:nvPicPr>
          <p:cNvPr id="16390" name="Picture 6" descr="C:\Users\User\Desktop\Сундикова\Таня\агитбригада окт.2019\IMG_3187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86380" y="3964784"/>
            <a:ext cx="3857620" cy="289321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catherineasquithgallery.com/uploads/posts/2021-02/1613516022_5-p-fon-dlya-prezentatsii-na-sportivnuyu-temu-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028" name="Picture 4" descr="F:\КОНКУРС Сундикова Т.А\Т.А. Сундикова\Агитбригада 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0800000" flipV="1">
            <a:off x="3929057" y="3214686"/>
            <a:ext cx="5000659" cy="3357586"/>
          </a:xfrm>
          <a:prstGeom prst="rect">
            <a:avLst/>
          </a:prstGeom>
          <a:noFill/>
        </p:spPr>
      </p:pic>
      <p:pic>
        <p:nvPicPr>
          <p:cNvPr id="1029" name="Picture 5" descr="F:\КОНКУРС Сундикова Т.А\Т.А. Сундикова\Пресс Агитбригад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00496" y="0"/>
            <a:ext cx="5143504" cy="3214686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214282" y="500042"/>
            <a:ext cx="364333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3600" dirty="0" smtClean="0">
              <a:solidFill>
                <a:srgbClr val="FF0000"/>
              </a:solidFill>
            </a:endParaRPr>
          </a:p>
          <a:p>
            <a:endParaRPr lang="ru-RU" sz="3600" dirty="0" smtClean="0">
              <a:solidFill>
                <a:srgbClr val="FF0000"/>
              </a:solidFill>
            </a:endParaRPr>
          </a:p>
          <a:p>
            <a:endParaRPr lang="ru-RU" sz="3600" dirty="0" smtClean="0">
              <a:solidFill>
                <a:srgbClr val="FF0000"/>
              </a:solidFill>
            </a:endParaRPr>
          </a:p>
          <a:p>
            <a:r>
              <a:rPr lang="ru-RU" sz="3600" b="1" dirty="0" smtClean="0">
                <a:solidFill>
                  <a:srgbClr val="FF0000"/>
                </a:solidFill>
              </a:rPr>
              <a:t>Вас приветствует</a:t>
            </a:r>
          </a:p>
          <a:p>
            <a:r>
              <a:rPr lang="ru-RU" sz="3600" b="1" dirty="0" smtClean="0">
                <a:solidFill>
                  <a:srgbClr val="FF0000"/>
                </a:solidFill>
              </a:rPr>
              <a:t>     Агитбригада</a:t>
            </a:r>
          </a:p>
          <a:p>
            <a:r>
              <a:rPr lang="ru-RU" sz="3600" b="1" dirty="0" smtClean="0">
                <a:solidFill>
                  <a:srgbClr val="FF0000"/>
                </a:solidFill>
              </a:rPr>
              <a:t>«Путь к успеху»</a:t>
            </a:r>
            <a:endParaRPr lang="ru-RU" sz="3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flipH="1">
            <a:off x="0" y="1643050"/>
            <a:ext cx="285720" cy="2786082"/>
          </a:xfrm>
          <a:prstGeom prst="rect">
            <a:avLst/>
          </a:prstGeom>
          <a:solidFill>
            <a:srgbClr val="C0000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dirty="0" smtClean="0">
              <a:solidFill>
                <a:schemeClr val="bg1"/>
              </a:solidFill>
            </a:endParaRPr>
          </a:p>
          <a:p>
            <a:pPr algn="ctr"/>
            <a:r>
              <a:rPr lang="ru-RU" sz="3600" dirty="0" smtClean="0">
                <a:solidFill>
                  <a:schemeClr val="bg1"/>
                </a:solidFill>
              </a:rPr>
              <a:t> « Путь к успеху</a:t>
            </a:r>
            <a:r>
              <a:rPr lang="ru-RU" dirty="0" smtClean="0">
                <a:solidFill>
                  <a:schemeClr val="bg1"/>
                </a:solidFill>
              </a:rPr>
              <a:t>»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17410" name="Picture 2" descr="https://catherineasquithgallery.com/uploads/posts/2021-02/1613516022_5-p-fon-dlya-prezentatsii-na-sportivnuyu-temu-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7411" name="Picture 3" descr="C:\Users\User\Desktop\IMG-20211126-WA002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1653" y="214290"/>
            <a:ext cx="3242911" cy="2928958"/>
          </a:xfrm>
          <a:prstGeom prst="rect">
            <a:avLst/>
          </a:prstGeom>
          <a:noFill/>
        </p:spPr>
      </p:pic>
      <p:pic>
        <p:nvPicPr>
          <p:cNvPr id="17412" name="Picture 4" descr="C:\Users\User\Desktop\IMG-20211126-WA002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596" y="3643314"/>
            <a:ext cx="3571899" cy="2714644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4643438" y="1142984"/>
            <a:ext cx="342961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solidFill>
                  <a:srgbClr val="FF0000"/>
                </a:solidFill>
              </a:rPr>
              <a:t>Мы</a:t>
            </a:r>
          </a:p>
          <a:p>
            <a:r>
              <a:rPr lang="ru-RU" sz="5400" b="1" dirty="0" smtClean="0">
                <a:solidFill>
                  <a:srgbClr val="FF0000"/>
                </a:solidFill>
              </a:rPr>
              <a:t> за</a:t>
            </a:r>
          </a:p>
          <a:p>
            <a:r>
              <a:rPr lang="ru-RU" sz="5400" b="1" dirty="0" smtClean="0">
                <a:solidFill>
                  <a:srgbClr val="FF0000"/>
                </a:solidFill>
              </a:rPr>
              <a:t> Здоровый</a:t>
            </a:r>
          </a:p>
          <a:p>
            <a:r>
              <a:rPr lang="ru-RU" sz="5400" b="1" dirty="0" smtClean="0">
                <a:solidFill>
                  <a:srgbClr val="FF0000"/>
                </a:solidFill>
              </a:rPr>
              <a:t> Образ</a:t>
            </a:r>
          </a:p>
          <a:p>
            <a:r>
              <a:rPr lang="ru-RU" sz="5400" b="1" dirty="0" smtClean="0">
                <a:solidFill>
                  <a:srgbClr val="FF0000"/>
                </a:solidFill>
              </a:rPr>
              <a:t> жизни</a:t>
            </a:r>
            <a:endParaRPr lang="ru-RU" sz="5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s://catherineasquithgallery.com/uploads/posts/2021-02/1613654686_6-p-fon-dlya-prezentatsii-sportivnii-dlya-dete-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214478" y="0"/>
            <a:ext cx="9144000" cy="6858000"/>
          </a:xfrm>
          <a:prstGeom prst="rect">
            <a:avLst/>
          </a:prstGeom>
          <a:noFill/>
        </p:spPr>
      </p:pic>
      <p:pic>
        <p:nvPicPr>
          <p:cNvPr id="2050" name="Picture 2" descr="C:\Users\User\AppData\Local\Temp\Rar$DIa0.316\IMG_20210407_09474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000504"/>
            <a:ext cx="2143122" cy="2857496"/>
          </a:xfrm>
          <a:prstGeom prst="rect">
            <a:avLst/>
          </a:prstGeom>
          <a:noFill/>
        </p:spPr>
      </p:pic>
      <p:pic>
        <p:nvPicPr>
          <p:cNvPr id="2051" name="Picture 3" descr="C:\Users\User\AppData\Local\Temp\Rar$DIa0.458\IMG_20210407_10324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9388" y="4822041"/>
            <a:ext cx="2714612" cy="2035959"/>
          </a:xfrm>
          <a:prstGeom prst="rect">
            <a:avLst/>
          </a:prstGeom>
          <a:noFill/>
        </p:spPr>
      </p:pic>
      <p:pic>
        <p:nvPicPr>
          <p:cNvPr id="2052" name="Picture 4" descr="C:\Users\User\AppData\Local\Temp\Rar$DIa0.545\IMG_20210407_10294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29454" y="2143116"/>
            <a:ext cx="1928808" cy="2571744"/>
          </a:xfrm>
          <a:prstGeom prst="rect">
            <a:avLst/>
          </a:prstGeom>
          <a:noFill/>
        </p:spPr>
      </p:pic>
      <p:pic>
        <p:nvPicPr>
          <p:cNvPr id="2053" name="Picture 5" descr="C:\Users\User\AppData\Local\Temp\Rar$DIa0.246\IMG_20210407_10052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71868" y="5304247"/>
            <a:ext cx="2071670" cy="1553753"/>
          </a:xfrm>
          <a:prstGeom prst="rect">
            <a:avLst/>
          </a:prstGeom>
          <a:noFill/>
        </p:spPr>
      </p:pic>
      <p:pic>
        <p:nvPicPr>
          <p:cNvPr id="2054" name="Picture 6" descr="C:\Users\User\AppData\Local\Temp\Rar$DIa0.665\IMG_20210407_10080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7158" y="285728"/>
            <a:ext cx="1785918" cy="1339439"/>
          </a:xfrm>
          <a:prstGeom prst="rect">
            <a:avLst/>
          </a:prstGeom>
          <a:noFill/>
        </p:spPr>
      </p:pic>
      <p:pic>
        <p:nvPicPr>
          <p:cNvPr id="2055" name="Picture 7" descr="C:\Users\User\AppData\Local\Temp\Rar$DIa0.560\IMG_20210407_094741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072066" y="357166"/>
            <a:ext cx="1643056" cy="2190741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2928926" y="3286124"/>
            <a:ext cx="44304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</a:rPr>
              <a:t>День здоровья</a:t>
            </a:r>
            <a:endParaRPr lang="ru-RU" sz="4000" b="1" dirty="0">
              <a:solidFill>
                <a:srgbClr val="FF0000"/>
              </a:solidFill>
            </a:endParaRPr>
          </a:p>
        </p:txBody>
      </p:sp>
      <p:pic>
        <p:nvPicPr>
          <p:cNvPr id="2056" name="Picture 8" descr="C:\Users\User\Desktop\Сундикова\IMG_20200907_131327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28596" y="2143116"/>
            <a:ext cx="2500330" cy="15715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s://catherineasquithgallery.com/uploads/posts/2021-02/1613654686_6-p-fon-dlya-prezentatsii-sportivnii-dlya-dete-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098" name="Picture 2" descr="C:\Users\User\Desktop\Сундикова\IMG_20201202_11482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882706"/>
            <a:ext cx="3967058" cy="2975294"/>
          </a:xfrm>
          <a:prstGeom prst="rect">
            <a:avLst/>
          </a:prstGeom>
          <a:noFill/>
        </p:spPr>
      </p:pic>
      <p:pic>
        <p:nvPicPr>
          <p:cNvPr id="4099" name="Picture 3" descr="C:\Users\User\Desktop\Сундикова\IMG_20191127_14292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38863" y="3929147"/>
            <a:ext cx="3905137" cy="2928853"/>
          </a:xfrm>
          <a:prstGeom prst="rect">
            <a:avLst/>
          </a:prstGeom>
          <a:noFill/>
        </p:spPr>
      </p:pic>
      <p:pic>
        <p:nvPicPr>
          <p:cNvPr id="4100" name="Picture 4" descr="C:\Users\User\AppData\Local\Temp\Rar$DIa0.172\IMG_20210817_10075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5720" y="285728"/>
            <a:ext cx="3905213" cy="292891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928662" y="3071810"/>
            <a:ext cx="67866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</a:rPr>
              <a:t>Комический футбол</a:t>
            </a:r>
            <a:endParaRPr lang="ru-RU" sz="4800" b="1" dirty="0">
              <a:solidFill>
                <a:srgbClr val="FF0000"/>
              </a:solidFill>
            </a:endParaRPr>
          </a:p>
        </p:txBody>
      </p:sp>
      <p:pic>
        <p:nvPicPr>
          <p:cNvPr id="2050" name="Picture 2" descr="C:\Users\User\Desktop\Сундикова\IMG_20200724_120249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86380" y="0"/>
            <a:ext cx="3619493" cy="27146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catherineasquithgallery.com/uploads/posts/2021-02/1613654686_6-p-fon-dlya-prezentatsii-sportivnii-dlya-dete-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pic>
        <p:nvPicPr>
          <p:cNvPr id="1026" name="Picture 2" descr="C:\Users\User\Desktop\Сундикова\Таня\осенний марафон 2019\IMG-20191106-WA000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28604"/>
            <a:ext cx="2071676" cy="2762235"/>
          </a:xfrm>
          <a:prstGeom prst="rect">
            <a:avLst/>
          </a:prstGeom>
          <a:noFill/>
        </p:spPr>
      </p:pic>
      <p:pic>
        <p:nvPicPr>
          <p:cNvPr id="1027" name="Picture 3" descr="C:\Users\User\Desktop\Сундикова\Таня\осенний марафон 2019\IMG-20191106-WA001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14678" y="0"/>
            <a:ext cx="2357422" cy="2143116"/>
          </a:xfrm>
          <a:prstGeom prst="rect">
            <a:avLst/>
          </a:prstGeom>
          <a:noFill/>
        </p:spPr>
      </p:pic>
      <p:pic>
        <p:nvPicPr>
          <p:cNvPr id="1028" name="Picture 4" descr="C:\Users\User\Desktop\Сундикова\Таня\осенний марафон 2019\IMG-20191106-WA001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14942" y="4500570"/>
            <a:ext cx="3143240" cy="2357430"/>
          </a:xfrm>
          <a:prstGeom prst="rect">
            <a:avLst/>
          </a:prstGeom>
          <a:noFill/>
        </p:spPr>
      </p:pic>
      <p:pic>
        <p:nvPicPr>
          <p:cNvPr id="1029" name="Picture 5" descr="C:\Users\User\Desktop\Сундикова\Таня\осенний марафон 2019\IMG-20191106-WA0019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00826" y="642918"/>
            <a:ext cx="1836656" cy="1295117"/>
          </a:xfrm>
          <a:prstGeom prst="rect">
            <a:avLst/>
          </a:prstGeom>
          <a:noFill/>
        </p:spPr>
      </p:pic>
      <p:pic>
        <p:nvPicPr>
          <p:cNvPr id="1030" name="Picture 6" descr="C:\Users\User\Desktop\Сундикова\Таня\осенний марафон 2019\IMG-20191106-WA002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" y="4214818"/>
            <a:ext cx="2410982" cy="26431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https://catherineasquithgallery.com/uploads/posts/2021-02/1613516022_5-p-fon-dlya-prezentatsii-na-sportivnuyu-temu-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500230" y="0"/>
            <a:ext cx="10644230" cy="6858000"/>
          </a:xfrm>
          <a:prstGeom prst="rect">
            <a:avLst/>
          </a:prstGeom>
          <a:noFill/>
        </p:spPr>
      </p:pic>
      <p:pic>
        <p:nvPicPr>
          <p:cNvPr id="1026" name="Picture 2" descr="C:\Users\User\Desktop\Сундикова\IMG_20190813_10112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357354" y="0"/>
            <a:ext cx="3560478" cy="2714620"/>
          </a:xfrm>
          <a:prstGeom prst="rect">
            <a:avLst/>
          </a:prstGeom>
          <a:noFill/>
        </p:spPr>
      </p:pic>
      <p:pic>
        <p:nvPicPr>
          <p:cNvPr id="1027" name="Picture 3" descr="C:\Users\User\Desktop\Сундикова\IMG_20190813_10025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72264" y="0"/>
            <a:ext cx="2571736" cy="2754707"/>
          </a:xfrm>
          <a:prstGeom prst="rect">
            <a:avLst/>
          </a:prstGeom>
          <a:noFill/>
        </p:spPr>
      </p:pic>
      <p:pic>
        <p:nvPicPr>
          <p:cNvPr id="1028" name="Picture 4" descr="C:\Users\User\Desktop\Сундикова\IMG_20190813_09565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1500230" y="4000504"/>
            <a:ext cx="2750395" cy="2857496"/>
          </a:xfrm>
          <a:prstGeom prst="rect">
            <a:avLst/>
          </a:prstGeom>
          <a:noFill/>
        </p:spPr>
      </p:pic>
      <p:pic>
        <p:nvPicPr>
          <p:cNvPr id="1029" name="Picture 5" descr="C:\Users\User\Desktop\Сундикова\IMG_20190813_09414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940267" y="4000505"/>
            <a:ext cx="3203733" cy="2857495"/>
          </a:xfrm>
          <a:prstGeom prst="rect">
            <a:avLst/>
          </a:prstGeom>
          <a:noFill/>
        </p:spPr>
      </p:pic>
      <p:pic>
        <p:nvPicPr>
          <p:cNvPr id="1030" name="Picture 6" descr="C:\Users\User\Desktop\Сундикова\IMG_20190813_094049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86116" y="0"/>
            <a:ext cx="2666880" cy="2714620"/>
          </a:xfrm>
          <a:prstGeom prst="rect">
            <a:avLst/>
          </a:prstGeom>
          <a:noFill/>
        </p:spPr>
      </p:pic>
      <p:pic>
        <p:nvPicPr>
          <p:cNvPr id="1031" name="Picture 7" descr="C:\Users\User\Desktop\Сундикова\IMG_20190813_093922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000232" y="3929066"/>
            <a:ext cx="3428885" cy="2928934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 flipH="1">
            <a:off x="1071538" y="2786058"/>
            <a:ext cx="58121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solidFill>
                  <a:srgbClr val="FF0000"/>
                </a:solidFill>
              </a:rPr>
              <a:t>ПОХОД   </a:t>
            </a:r>
            <a:endParaRPr lang="ru-RU" sz="6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s://catherineasquithgallery.com/uploads/posts/2021-02/1613516022_5-p-fon-dlya-prezentatsii-na-sportivnuyu-temu-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 flipV="1"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4579" name="Picture 3" descr="C:\Users\User\Desktop\Сундикова\IMG_20210725_1817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3905139" cy="2928854"/>
          </a:xfrm>
          <a:prstGeom prst="rect">
            <a:avLst/>
          </a:prstGeom>
          <a:noFill/>
        </p:spPr>
      </p:pic>
      <p:pic>
        <p:nvPicPr>
          <p:cNvPr id="24580" name="Picture 4" descr="C:\Users\User\Desktop\Сундикова\IMG_20210725_18250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1256" y="0"/>
            <a:ext cx="3752744" cy="2814558"/>
          </a:xfrm>
          <a:prstGeom prst="rect">
            <a:avLst/>
          </a:prstGeom>
          <a:noFill/>
        </p:spPr>
      </p:pic>
      <p:pic>
        <p:nvPicPr>
          <p:cNvPr id="24581" name="Picture 5" descr="C:\Users\User\Desktop\Сундикова\IMG_20210725_18332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4143408"/>
            <a:ext cx="3225318" cy="2714592"/>
          </a:xfrm>
          <a:prstGeom prst="rect">
            <a:avLst/>
          </a:prstGeom>
          <a:noFill/>
        </p:spPr>
      </p:pic>
      <p:pic>
        <p:nvPicPr>
          <p:cNvPr id="24582" name="Picture 6" descr="C:\Users\User\Desktop\Сундикова\IMG_20210725_18343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00760" y="4000504"/>
            <a:ext cx="2971068" cy="28574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s://catherineasquithgallery.com/uploads/posts/2021-02/1613654686_6-p-fon-dlya-prezentatsii-sportivnii-dlya-dete-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5363" name="Picture 3" descr="C:\Users\User\Desktop\Сундикова\Таня\день без табака2018\IMG_475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28794" y="0"/>
            <a:ext cx="5588000" cy="4191000"/>
          </a:xfrm>
          <a:prstGeom prst="rect">
            <a:avLst/>
          </a:prstGeom>
          <a:noFill/>
        </p:spPr>
      </p:pic>
      <p:pic>
        <p:nvPicPr>
          <p:cNvPr id="15364" name="Picture 4" descr="C:\Users\User\Desktop\Сундикова\Таня\день без табака2018\IMG_475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00826" y="4214818"/>
            <a:ext cx="2643174" cy="2643181"/>
          </a:xfrm>
          <a:prstGeom prst="rect">
            <a:avLst/>
          </a:prstGeom>
          <a:noFill/>
        </p:spPr>
      </p:pic>
      <p:pic>
        <p:nvPicPr>
          <p:cNvPr id="15365" name="Picture 5" descr="C:\Users\User\Desktop\Сундикова\Таня\день без табака2018\IMG_475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4143380"/>
            <a:ext cx="2571736" cy="271462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714612" y="5143512"/>
            <a:ext cx="3357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ДЕНЬ БЕЗ ТАБАКА</a:t>
            </a:r>
            <a:endParaRPr lang="ru-RU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catherineasquithgallery.com/uploads/posts/2021-02/1613654686_6-p-fon-dlya-prezentatsii-sportivnii-dlya-dete-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074" name="Picture 2" descr="C:\Users\User\AppData\Local\Temp\Rar$DIa0.236\IMG_20211114_11213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286256"/>
            <a:ext cx="2762237" cy="2071678"/>
          </a:xfrm>
          <a:prstGeom prst="rect">
            <a:avLst/>
          </a:prstGeom>
          <a:noFill/>
        </p:spPr>
      </p:pic>
      <p:pic>
        <p:nvPicPr>
          <p:cNvPr id="3075" name="Picture 3" descr="C:\Users\User\AppData\Local\Temp\Rar$DIa0.515\IMG_20211114_11232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9388" y="4857760"/>
            <a:ext cx="2000232" cy="1500174"/>
          </a:xfrm>
          <a:prstGeom prst="rect">
            <a:avLst/>
          </a:prstGeom>
          <a:noFill/>
        </p:spPr>
      </p:pic>
      <p:pic>
        <p:nvPicPr>
          <p:cNvPr id="3076" name="Picture 4" descr="C:\Users\User\AppData\Local\Temp\Rar$DIa0.100\IMG_20211114_11265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57554" y="4286256"/>
            <a:ext cx="1714494" cy="2285992"/>
          </a:xfrm>
          <a:prstGeom prst="rect">
            <a:avLst/>
          </a:prstGeom>
          <a:noFill/>
        </p:spPr>
      </p:pic>
      <p:pic>
        <p:nvPicPr>
          <p:cNvPr id="3077" name="Picture 5" descr="C:\Users\User\AppData\Local\Temp\Rar$DIa0.666\IMG_20211114_11584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5720" y="785794"/>
            <a:ext cx="2071684" cy="2762245"/>
          </a:xfrm>
          <a:prstGeom prst="rect">
            <a:avLst/>
          </a:prstGeom>
          <a:noFill/>
        </p:spPr>
      </p:pic>
      <p:pic>
        <p:nvPicPr>
          <p:cNvPr id="3078" name="Picture 6" descr="C:\Users\User\AppData\Local\Temp\Rar$DIa0.742\IMG_20211114_125233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58016" y="2786058"/>
            <a:ext cx="1857356" cy="1393017"/>
          </a:xfrm>
          <a:prstGeom prst="rect">
            <a:avLst/>
          </a:prstGeom>
          <a:noFill/>
        </p:spPr>
      </p:pic>
      <p:pic>
        <p:nvPicPr>
          <p:cNvPr id="3079" name="Picture 7" descr="C:\Users\User\Desktop\Сундикова\IMG_20201115_094948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928926" y="-1"/>
            <a:ext cx="2328214" cy="2714621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5286381" y="428604"/>
            <a:ext cx="38576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ДЕНЬ ПРИЗЫВНИКА</a:t>
            </a:r>
            <a:endParaRPr lang="ru-RU" sz="3600" b="1" dirty="0">
              <a:solidFill>
                <a:srgbClr val="FF0000"/>
              </a:solidFill>
            </a:endParaRPr>
          </a:p>
        </p:txBody>
      </p:sp>
      <p:pic>
        <p:nvPicPr>
          <p:cNvPr id="3080" name="Picture 8" descr="C:\Users\User\Desktop\Сундикова\Таня\день призывника 2018\IMG_7863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143240" y="2839632"/>
            <a:ext cx="1857388" cy="139308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catherineasquithgallery.com/uploads/posts/2021-02/1613654686_6-p-fon-dlya-prezentatsii-sportivnii-dlya-dete-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pic>
        <p:nvPicPr>
          <p:cNvPr id="2050" name="Picture 2" descr="C:\Users\User\Desktop\Сундикова\Таня\осенний марафон 2019\IMG-20191106-WA000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14290"/>
            <a:ext cx="2962360" cy="3214710"/>
          </a:xfrm>
          <a:prstGeom prst="rect">
            <a:avLst/>
          </a:prstGeom>
          <a:noFill/>
        </p:spPr>
      </p:pic>
      <p:pic>
        <p:nvPicPr>
          <p:cNvPr id="2051" name="Picture 3" descr="C:\Users\User\Desktop\Сундикова\Таня\осенний марафон 2018\IMG_779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86578" y="0"/>
            <a:ext cx="2143108" cy="2143116"/>
          </a:xfrm>
          <a:prstGeom prst="rect">
            <a:avLst/>
          </a:prstGeom>
          <a:noFill/>
        </p:spPr>
      </p:pic>
      <p:pic>
        <p:nvPicPr>
          <p:cNvPr id="2052" name="Picture 4" descr="C:\Users\User\Desktop\Сундикова\Таня\осенний марафон 2018\IMG_780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71868" y="357166"/>
            <a:ext cx="2571767" cy="1928826"/>
          </a:xfrm>
          <a:prstGeom prst="rect">
            <a:avLst/>
          </a:prstGeom>
          <a:noFill/>
        </p:spPr>
      </p:pic>
      <p:pic>
        <p:nvPicPr>
          <p:cNvPr id="2053" name="Picture 5" descr="C:\Users\User\Desktop\Сундикова\Таня\осенний марафон 2018\IMG_779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071934" y="2357430"/>
            <a:ext cx="1809699" cy="1928778"/>
          </a:xfrm>
          <a:prstGeom prst="rect">
            <a:avLst/>
          </a:prstGeom>
          <a:noFill/>
        </p:spPr>
      </p:pic>
      <p:pic>
        <p:nvPicPr>
          <p:cNvPr id="2" name="Picture 2" descr="C:\Users\User\Desktop\Сундикова\IMG_20201106_114315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286630" y="3286124"/>
            <a:ext cx="1857370" cy="2476493"/>
          </a:xfrm>
          <a:prstGeom prst="rect">
            <a:avLst/>
          </a:prstGeom>
          <a:noFill/>
        </p:spPr>
      </p:pic>
      <p:pic>
        <p:nvPicPr>
          <p:cNvPr id="3" name="Picture 3" descr="C:\Users\User\Desktop\Сундикова\IMG_20201109_080704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428992" y="4714860"/>
            <a:ext cx="2857521" cy="2143140"/>
          </a:xfrm>
          <a:prstGeom prst="rect">
            <a:avLst/>
          </a:prstGeom>
          <a:noFill/>
        </p:spPr>
      </p:pic>
      <p:pic>
        <p:nvPicPr>
          <p:cNvPr id="4" name="Picture 4" descr="C:\Users\User\Desktop\Сундикова\IMG_20200803_094728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0" y="4071942"/>
            <a:ext cx="2786050" cy="247651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https://catherineasquithgallery.com/uploads/posts/2021-02/1613654686_6-p-fon-dlya-prezentatsii-sportivnii-dlya-dete-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"/>
            <a:ext cx="9144000" cy="6858000"/>
          </a:xfrm>
          <a:prstGeom prst="rect">
            <a:avLst/>
          </a:prstGeom>
          <a:noFill/>
        </p:spPr>
      </p:pic>
      <p:pic>
        <p:nvPicPr>
          <p:cNvPr id="3074" name="Picture 2" descr="C:\Users\User\Desktop\Сундикова\IMG_20200724_1213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500562" cy="3500358"/>
          </a:xfrm>
          <a:prstGeom prst="rect">
            <a:avLst/>
          </a:prstGeom>
          <a:noFill/>
        </p:spPr>
      </p:pic>
      <p:pic>
        <p:nvPicPr>
          <p:cNvPr id="3075" name="Picture 3" descr="C:\Users\User\Desktop\Сундикова\IMG_20200621_11351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482578"/>
            <a:ext cx="4429124" cy="337542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714876" y="2000240"/>
            <a:ext cx="442912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</a:rPr>
              <a:t>Спасибо</a:t>
            </a:r>
          </a:p>
          <a:p>
            <a:pPr algn="ctr"/>
            <a:r>
              <a:rPr lang="ru-RU" sz="4000" b="1" dirty="0" smtClean="0">
                <a:solidFill>
                  <a:srgbClr val="FF0000"/>
                </a:solidFill>
              </a:rPr>
              <a:t>за</a:t>
            </a:r>
          </a:p>
          <a:p>
            <a:pPr algn="ctr"/>
            <a:r>
              <a:rPr lang="ru-RU" sz="4000" b="1" dirty="0" smtClean="0">
                <a:solidFill>
                  <a:srgbClr val="FF0000"/>
                </a:solidFill>
              </a:rPr>
              <a:t> внимание!</a:t>
            </a:r>
            <a:endParaRPr lang="ru-RU" sz="4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чальная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Начальная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Начальная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836</TotalTime>
  <Words>198</Words>
  <Application>Microsoft Office PowerPoint</Application>
  <PresentationFormat>Экран (4:3)</PresentationFormat>
  <Paragraphs>52</Paragraphs>
  <Slides>31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Начальная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Цели программы:</dc:title>
  <dc:creator>User</dc:creator>
  <cp:lastModifiedBy>Пользователь</cp:lastModifiedBy>
  <cp:revision>97</cp:revision>
  <dcterms:created xsi:type="dcterms:W3CDTF">2021-11-21T12:26:32Z</dcterms:created>
  <dcterms:modified xsi:type="dcterms:W3CDTF">2022-04-06T03:14:00Z</dcterms:modified>
</cp:coreProperties>
</file>